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24B1"/>
    <a:srgbClr val="EA1E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6438C-5DD4-4922-87FF-E59216026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5F5C83-C456-42A3-859E-C1066F749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31737-D375-43CD-89A3-5150F8978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BC2B2-268E-4A50-8E13-6E94F2BCD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39903-802F-460F-BFC5-429AD244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6F32F-DB22-41B2-AA4C-B66E7445A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80A8F-5D8D-426E-8408-94CD2EC7C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6680A-977E-480C-AC0F-B66350406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44737-D081-4C86-8DC6-AA3B2D588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651E-BC44-430A-9B0A-294C829DB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2C3900-1703-421E-B984-2CF4A2732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27067-069C-4A1F-843C-3BB2C7171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A0190-2A43-41A8-97DA-77C7926FE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46DE5-BCEB-4146-9F6C-6643ADE0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D5AB0-248F-4B95-8107-8B4DE67D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3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41267-3174-4633-A3F6-DF7ABE55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E53DE-36EF-4CAB-B214-4B324FCC5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1445C-CB40-47E3-9CF5-1CF9918D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B31F2-F915-4457-B28D-2CA60643F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03BDA-C2DC-4867-87AA-1AC9560A0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B5335-EA43-4FF5-A044-EA8D1E8D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CD0E3-3415-497A-AB16-91CD22B3C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4A488-BD7F-46DD-8A70-E4D6F13DA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BBFAF-A50D-49A1-B395-DCFA8D65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D610B-365C-4F7E-A6D7-925F939C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5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5687F-1339-4C49-B07A-F448B3DC2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7A215-211A-4EEF-BA18-323EB9554F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54277-B4F3-41C1-B24C-7EAAD9E51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E7040-4321-48BB-AF9A-2E82DDCC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9D4EB-302B-4188-8D0F-1A1A8996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CE707-79C9-43CA-902A-8B4DC6B5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4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304AE-24FC-4EB8-80AD-D1FE1C6DD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33561-B63D-463D-A3A2-019EB0460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4CBE1-ED66-41C6-884C-E8408EF15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8EF009-ECAA-47CB-9946-42FF864C0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3FC818-BBEB-4FD1-B6B8-0ED7119E7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6A768-78F9-4218-9045-650C24D0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DAEE55-0725-46B7-8FD5-FDF41610A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55BB4B-47A0-483D-AF8D-7F8EF5E5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38395-C50A-41D6-BF71-FA39FC498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BFE153-3E91-4F33-9E3F-816E9CE81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5848C-B80C-418D-BEAC-FD3949A1F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D051BC-9926-4107-A8E8-4C0E15EE5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405447-66CE-4A46-B478-2DA64A4A7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C864E5-0EA9-4B82-A1AC-CDF2A407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ED207-D193-4010-82CF-D11D5CCD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4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DA457-6C7C-4DF3-9132-12EFF85A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39252-EB97-43FB-BF68-DB7C214BD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73064-6CA6-4053-BF01-E5A3EB07A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E1717-9D39-4155-82E4-2EDE4B66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CE48F-A806-4CBE-BA15-DC1036DB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68862-97D8-4C11-B4FB-BE78B5450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4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6AA21-D2A0-4BFD-8B90-0D9BE36F9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326617-8D69-46CD-8176-F52F9C7AD1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2EFBD-DCF2-465D-9C17-A7589E5C3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2FA5A-0AFA-47C7-A500-0CCB11869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5D3DA-5E3B-4686-A184-D12DB854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59A74-F3C7-4A62-ACCB-989C7309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5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99F49A-ACBC-4005-8635-10218D292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5F119-B45E-43C3-AE8B-76C0BFE9F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681A9-6DD3-4CB9-87EA-DCFC7465F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F887A-8791-4168-BE2A-3E9F8C8A3AAE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C88E7-AA84-4911-8047-35306A6FE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64F-8F5E-4564-85EA-A98B78228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02200-95D9-4E8C-9EBC-8D521D2C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7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B744F5B-31E2-4813-9145-EDB270B8A3A8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4AD0858-5584-407C-8B21-2FAD459251B3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C72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 descr="A picture containing text, clipart, gear&#10;&#10;Description automatically generated">
              <a:extLst>
                <a:ext uri="{FF2B5EF4-FFF2-40B4-BE49-F238E27FC236}">
                  <a16:creationId xmlns:a16="http://schemas.microsoft.com/office/drawing/2014/main" id="{DE44928E-111E-4738-8873-0E4CAA5094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9265" y="1609035"/>
              <a:ext cx="2849262" cy="9599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4715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Johnson</dc:creator>
  <cp:lastModifiedBy>Kristin Johnson</cp:lastModifiedBy>
  <cp:revision>3</cp:revision>
  <dcterms:created xsi:type="dcterms:W3CDTF">2022-03-08T02:24:38Z</dcterms:created>
  <dcterms:modified xsi:type="dcterms:W3CDTF">2022-03-08T02:27:41Z</dcterms:modified>
</cp:coreProperties>
</file>